
<file path=[Content_Types].xml><?xml version="1.0" encoding="utf-8"?>
<Types xmlns="http://schemas.openxmlformats.org/package/2006/content-types">
  <Default Extension="xml" ContentType="application/xml"/>
  <Default Extension="jpg" ContentType="image/png"/>
  <Default Extension="tiff" ContentType="image/tiff"/>
  <Default Extension="emf" ContentType="image/x-emf"/>
  <Default Extension="jpe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9" r:id="rId4"/>
    <p:sldId id="260" r:id="rId5"/>
    <p:sldId id="261" r:id="rId6"/>
    <p:sldId id="258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48"/>
    <p:restoredTop sz="94665"/>
  </p:normalViewPr>
  <p:slideViewPr>
    <p:cSldViewPr snapToGrid="0" snapToObjects="1">
      <p:cViewPr varScale="1">
        <p:scale>
          <a:sx n="71" d="100"/>
          <a:sy n="71" d="100"/>
        </p:scale>
        <p:origin x="176" y="10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66C57B5-55CD-844E-BE95-40E3C079E2E8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1F488D-6CBD-934D-BBD6-2D6F5D4B90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1063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62214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7291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2903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207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6228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45052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41781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0269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04253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09869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6CC257-C6BB-4646-B260-80EE100D7EEA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C2131AC-9630-F440-9795-15BF9D77DE8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87642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4" Type="http://schemas.openxmlformats.org/officeDocument/2006/relationships/image" Target="../media/image7.png"/><Relationship Id="rId5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emf"/><Relationship Id="rId3" Type="http://schemas.openxmlformats.org/officeDocument/2006/relationships/image" Target="../media/image4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emf"/><Relationship Id="rId3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204696" y="1905826"/>
            <a:ext cx="10515600" cy="1325563"/>
          </a:xfrm>
        </p:spPr>
        <p:txBody>
          <a:bodyPr/>
          <a:lstStyle/>
          <a:p>
            <a:r>
              <a:rPr lang="en-US" dirty="0" smtClean="0"/>
              <a:t>Read visualizer. Used to visualize SVs and generate statistics to describe SVs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49" t="10623" r="10747" b="9277"/>
          <a:stretch/>
        </p:blipFill>
        <p:spPr>
          <a:xfrm>
            <a:off x="10505598" y="5235879"/>
            <a:ext cx="1406655" cy="1427968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0697554" y="4774214"/>
            <a:ext cx="102274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err="1" smtClean="0"/>
              <a:t>svviz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11403486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5" y="0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474945" y="1135365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58554" y="1099995"/>
            <a:ext cx="4036359" cy="545320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249648" y="3061638"/>
            <a:ext cx="1755484" cy="1755484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10022541" y="4105835"/>
            <a:ext cx="195102" cy="0"/>
          </a:xfrm>
          <a:prstGeom prst="straightConnector1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79243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5" t="19154" r="32294" b="1595"/>
          <a:stretch/>
        </p:blipFill>
        <p:spPr>
          <a:xfrm>
            <a:off x="5103313" y="2630327"/>
            <a:ext cx="1816273" cy="1491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9083" y="413359"/>
            <a:ext cx="1434230" cy="143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0959" y="1130474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592" y="2914450"/>
            <a:ext cx="118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SVVIZ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3822" y="413359"/>
            <a:ext cx="1434230" cy="1434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0647" y="991974"/>
            <a:ext cx="118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Union</a:t>
            </a:r>
          </a:p>
          <a:p>
            <a:r>
              <a:rPr lang="en-US" dirty="0" smtClean="0"/>
              <a:t> VCF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22521" y="2041742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944638" y="2041741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5189" y="329164"/>
            <a:ext cx="1434230" cy="14342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64584" y="1027487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GrCH37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33578" y="1940842"/>
            <a:ext cx="0" cy="48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63183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5" t="19154" r="32294" b="1595"/>
          <a:stretch/>
        </p:blipFill>
        <p:spPr>
          <a:xfrm>
            <a:off x="5103313" y="2630327"/>
            <a:ext cx="1816273" cy="1491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9083" y="413359"/>
            <a:ext cx="1434230" cy="143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0959" y="1130474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592" y="2914450"/>
            <a:ext cx="118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SVVIZ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3822" y="413359"/>
            <a:ext cx="1434230" cy="1434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0647" y="991974"/>
            <a:ext cx="118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Union</a:t>
            </a:r>
          </a:p>
          <a:p>
            <a:r>
              <a:rPr lang="en-US" dirty="0" smtClean="0"/>
              <a:t> VCF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22521" y="2041742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944638" y="2041741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798517" y="5373666"/>
            <a:ext cx="1490597" cy="125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608523" y="5361140"/>
            <a:ext cx="1490597" cy="1252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3173" y="5298510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5573" y="521291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7973" y="511479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90373" y="501667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25848" y="5269285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8248" y="518369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230648" y="508557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83048" y="498745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8538" y="5494935"/>
            <a:ext cx="73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6807" y="5446734"/>
            <a:ext cx="73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011449" y="4327214"/>
            <a:ext cx="0" cy="38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5189" y="329164"/>
            <a:ext cx="1434230" cy="14342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64584" y="1027487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GrCH37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33578" y="1940842"/>
            <a:ext cx="0" cy="48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85595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315" t="19154" r="32294" b="1595"/>
          <a:stretch/>
        </p:blipFill>
        <p:spPr>
          <a:xfrm>
            <a:off x="5103313" y="2630327"/>
            <a:ext cx="1816273" cy="149157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669083" y="413359"/>
            <a:ext cx="1434230" cy="143423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070959" y="1130474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BAM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5538592" y="2914450"/>
            <a:ext cx="11899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>
                <a:solidFill>
                  <a:schemeClr val="bg1"/>
                </a:solidFill>
              </a:rPr>
              <a:t>SVVIZ</a:t>
            </a:r>
            <a:endParaRPr lang="en-US" sz="2400" b="1" dirty="0">
              <a:solidFill>
                <a:schemeClr val="bg1"/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353822" y="413359"/>
            <a:ext cx="1434230" cy="1434230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7730647" y="991974"/>
            <a:ext cx="11899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Union</a:t>
            </a:r>
          </a:p>
          <a:p>
            <a:r>
              <a:rPr lang="en-US" dirty="0" smtClean="0"/>
              <a:t> VCF</a:t>
            </a:r>
            <a:endParaRPr lang="en-US" dirty="0"/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4822521" y="2041742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/>
          <p:cNvCxnSpPr/>
          <p:nvPr/>
        </p:nvCxnSpPr>
        <p:spPr>
          <a:xfrm flipH="1">
            <a:off x="6944638" y="2041741"/>
            <a:ext cx="438410" cy="37578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/>
          <p:cNvCxnSpPr/>
          <p:nvPr/>
        </p:nvCxnSpPr>
        <p:spPr>
          <a:xfrm flipV="1">
            <a:off x="3798517" y="5373666"/>
            <a:ext cx="1490597" cy="12526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/>
          <p:cNvCxnSpPr/>
          <p:nvPr/>
        </p:nvCxnSpPr>
        <p:spPr>
          <a:xfrm flipV="1">
            <a:off x="6608523" y="5361140"/>
            <a:ext cx="1490597" cy="12526"/>
          </a:xfrm>
          <a:prstGeom prst="line">
            <a:avLst/>
          </a:prstGeom>
          <a:ln w="1905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>
            <a:off x="3933173" y="5298510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4085573" y="521291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4237973" y="511479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4390373" y="5016676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>
            <a:off x="6925848" y="5269285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/>
          <p:nvPr/>
        </p:nvCxnSpPr>
        <p:spPr>
          <a:xfrm>
            <a:off x="7078248" y="518369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>
            <a:off x="7230648" y="508557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/>
          <p:cNvCxnSpPr/>
          <p:nvPr/>
        </p:nvCxnSpPr>
        <p:spPr>
          <a:xfrm>
            <a:off x="7383048" y="4987451"/>
            <a:ext cx="475989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/>
          <p:cNvSpPr txBox="1"/>
          <p:nvPr/>
        </p:nvSpPr>
        <p:spPr>
          <a:xfrm>
            <a:off x="4108538" y="5494935"/>
            <a:ext cx="73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REF</a:t>
            </a:r>
            <a:endParaRPr 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7186807" y="5446734"/>
            <a:ext cx="734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ALT</a:t>
            </a:r>
            <a:endParaRPr lang="en-US" dirty="0"/>
          </a:p>
        </p:txBody>
      </p:sp>
      <p:cxnSp>
        <p:nvCxnSpPr>
          <p:cNvPr id="28" name="Straight Arrow Connector 27"/>
          <p:cNvCxnSpPr/>
          <p:nvPr/>
        </p:nvCxnSpPr>
        <p:spPr>
          <a:xfrm>
            <a:off x="6011449" y="4327214"/>
            <a:ext cx="0" cy="38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Picture 28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505189" y="329164"/>
            <a:ext cx="1434230" cy="143423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5764584" y="1027487"/>
            <a:ext cx="11899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GrCH37</a:t>
            </a:r>
            <a:endParaRPr lang="en-US" dirty="0"/>
          </a:p>
        </p:txBody>
      </p:sp>
      <p:cxnSp>
        <p:nvCxnSpPr>
          <p:cNvPr id="32" name="Straight Arrow Connector 31"/>
          <p:cNvCxnSpPr/>
          <p:nvPr/>
        </p:nvCxnSpPr>
        <p:spPr>
          <a:xfrm>
            <a:off x="6133578" y="1940842"/>
            <a:ext cx="0" cy="4841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/>
          <p:nvPr/>
        </p:nvCxnSpPr>
        <p:spPr>
          <a:xfrm>
            <a:off x="6011449" y="5671932"/>
            <a:ext cx="0" cy="3846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4" name="Picture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57696" y="6237962"/>
            <a:ext cx="469726" cy="469726"/>
          </a:xfrm>
          <a:prstGeom prst="rect">
            <a:avLst/>
          </a:prstGeom>
        </p:spPr>
      </p:pic>
      <p:sp>
        <p:nvSpPr>
          <p:cNvPr id="36" name="TextBox 35"/>
          <p:cNvSpPr txBox="1"/>
          <p:nvPr/>
        </p:nvSpPr>
        <p:spPr>
          <a:xfrm>
            <a:off x="5921156" y="6324809"/>
            <a:ext cx="25313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SV Image and Statistics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2007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5" y="114604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3553550" y="1278801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>
            <a:off x="2483224" y="1481840"/>
            <a:ext cx="899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/>
          <p:cNvCxnSpPr/>
          <p:nvPr/>
        </p:nvCxnSpPr>
        <p:spPr>
          <a:xfrm>
            <a:off x="2483224" y="3762025"/>
            <a:ext cx="89999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5851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5" y="114604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888" y="2024520"/>
            <a:ext cx="670113" cy="568368"/>
          </a:xfrm>
          <a:prstGeom prst="rect">
            <a:avLst/>
          </a:prstGeom>
        </p:spPr>
      </p:pic>
      <p:cxnSp>
        <p:nvCxnSpPr>
          <p:cNvPr id="7" name="Straight Arrow Connector 6"/>
          <p:cNvCxnSpPr/>
          <p:nvPr/>
        </p:nvCxnSpPr>
        <p:spPr>
          <a:xfrm>
            <a:off x="926926" y="2317315"/>
            <a:ext cx="43841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1396652" y="1547677"/>
            <a:ext cx="17473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HG002 </a:t>
            </a:r>
            <a:r>
              <a:rPr lang="mr-IN" dirty="0" smtClean="0"/>
              <a:t>–</a:t>
            </a:r>
            <a:r>
              <a:rPr lang="en-US" dirty="0" smtClean="0"/>
              <a:t> AJ son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1396652" y="2124038"/>
            <a:ext cx="20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HG003 </a:t>
            </a:r>
            <a:r>
              <a:rPr lang="mr-IN" dirty="0" smtClean="0"/>
              <a:t>–</a:t>
            </a:r>
            <a:r>
              <a:rPr lang="en-US" dirty="0" smtClean="0"/>
              <a:t> AJ Father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65337" y="2600880"/>
            <a:ext cx="20560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HG004 </a:t>
            </a:r>
            <a:r>
              <a:rPr lang="mr-IN" dirty="0" smtClean="0"/>
              <a:t>–</a:t>
            </a:r>
            <a:r>
              <a:rPr lang="en-US" dirty="0" smtClean="0"/>
              <a:t> AJ Mother</a:t>
            </a:r>
            <a:endParaRPr lang="en-US" dirty="0"/>
          </a:p>
        </p:txBody>
      </p:sp>
      <p:cxnSp>
        <p:nvCxnSpPr>
          <p:cNvPr id="12" name="Straight Arrow Connector 11"/>
          <p:cNvCxnSpPr>
            <a:stCxn id="8" idx="3"/>
          </p:cNvCxnSpPr>
          <p:nvPr/>
        </p:nvCxnSpPr>
        <p:spPr>
          <a:xfrm>
            <a:off x="3144033" y="1732343"/>
            <a:ext cx="3086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/>
          <p:nvPr/>
        </p:nvCxnSpPr>
        <p:spPr>
          <a:xfrm>
            <a:off x="3267041" y="2323154"/>
            <a:ext cx="15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>
            <a:off x="3281655" y="2826282"/>
            <a:ext cx="154324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3553550" y="1278801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03443768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5" y="114604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3553550" y="1278801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4" name="Straight Arrow Connector 3"/>
          <p:cNvCxnSpPr/>
          <p:nvPr/>
        </p:nvCxnSpPr>
        <p:spPr>
          <a:xfrm flipH="1">
            <a:off x="8614429" y="1810871"/>
            <a:ext cx="4399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/>
          <p:nvPr/>
        </p:nvCxnSpPr>
        <p:spPr>
          <a:xfrm flipH="1">
            <a:off x="8614429" y="4177552"/>
            <a:ext cx="4399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9054353" y="1810871"/>
            <a:ext cx="0" cy="2366681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197604" y="2809545"/>
            <a:ext cx="22592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Heterozygous Variant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074231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4945" y="114604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3553550" y="1278801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cxnSp>
        <p:nvCxnSpPr>
          <p:cNvPr id="15" name="Straight Arrow Connector 14"/>
          <p:cNvCxnSpPr/>
          <p:nvPr/>
        </p:nvCxnSpPr>
        <p:spPr>
          <a:xfrm flipH="1">
            <a:off x="8614429" y="5056093"/>
            <a:ext cx="439924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/>
          <p:cNvSpPr txBox="1"/>
          <p:nvPr/>
        </p:nvSpPr>
        <p:spPr>
          <a:xfrm>
            <a:off x="9089843" y="4871427"/>
            <a:ext cx="24954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Homozygous Reference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8815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2215" y="0"/>
            <a:ext cx="10515600" cy="1325563"/>
          </a:xfrm>
        </p:spPr>
        <p:txBody>
          <a:bodyPr/>
          <a:lstStyle/>
          <a:p>
            <a:r>
              <a:rPr lang="en-US" smtClean="0"/>
              <a:t>Example SVVIZ Output</a:t>
            </a:r>
            <a:endParaRPr lang="en-US"/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80"/>
          <a:stretch/>
        </p:blipFill>
        <p:spPr>
          <a:xfrm>
            <a:off x="474945" y="1135365"/>
            <a:ext cx="5060879" cy="54178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2201" y="1099995"/>
            <a:ext cx="4036359" cy="5453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8683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74</Words>
  <Application>Microsoft Macintosh PowerPoint</Application>
  <PresentationFormat>Widescreen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Calibri</vt:lpstr>
      <vt:lpstr>Calibri Light</vt:lpstr>
      <vt:lpstr>Mangal</vt:lpstr>
      <vt:lpstr>Arial</vt:lpstr>
      <vt:lpstr>Office Theme</vt:lpstr>
      <vt:lpstr>Read visualizer. Used to visualize SVs and generate statistics to describe SVs</vt:lpstr>
      <vt:lpstr>PowerPoint Presentation</vt:lpstr>
      <vt:lpstr>PowerPoint Presentation</vt:lpstr>
      <vt:lpstr>PowerPoint Presentation</vt:lpstr>
      <vt:lpstr>Example SVVIZ Output</vt:lpstr>
      <vt:lpstr>Example SVVIZ Output</vt:lpstr>
      <vt:lpstr>Example SVVIZ Output</vt:lpstr>
      <vt:lpstr>Example SVVIZ Output</vt:lpstr>
      <vt:lpstr>Example SVVIZ Output</vt:lpstr>
      <vt:lpstr>Example SVVIZ Output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Read visualizer. Used to visualize SVs and generate statistics to describe SVs</dc:title>
  <dc:creator>Chapman, Lesley (Fed)</dc:creator>
  <cp:lastModifiedBy>Chapman, Lesley (Fed)</cp:lastModifiedBy>
  <cp:revision>7</cp:revision>
  <cp:lastPrinted>2017-07-07T20:53:37Z</cp:lastPrinted>
  <dcterms:created xsi:type="dcterms:W3CDTF">2017-07-07T19:58:40Z</dcterms:created>
  <dcterms:modified xsi:type="dcterms:W3CDTF">2017-07-07T21:08:21Z</dcterms:modified>
</cp:coreProperties>
</file>